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-629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1st Grade FIGURE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1st Grade FIGURE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purposes for reading selected texts based upon desired outcome to enhance comprehension.[1.F19A]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ask literal questions of text. [1.F19B]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5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and adjust comprehension (e.g., using background knowledge, creating sensory images, rereading a portion aloud. [1.F19C]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1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inferences about text and use textual evidence to support understanding. [1.F19D]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3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retell or act out important events in stories in logical order.[1.F19E]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5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connections to own experiences, to ideas in other texts, and to the larger community and discuss textual evidence.[1.F19F]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1st Grade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5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138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7</cp:revision>
  <dcterms:created xsi:type="dcterms:W3CDTF">2014-10-20T16:17:28Z</dcterms:created>
  <dcterms:modified xsi:type="dcterms:W3CDTF">2014-11-14T17:48:44Z</dcterms:modified>
</cp:coreProperties>
</file>