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29" d="100"/>
          <a:sy n="29" d="100"/>
        </p:scale>
        <p:origin x="-629" y="-125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ABC6A5-B651-4405-BBD4-29BC2A35FC8E}" type="datetimeFigureOut">
              <a:rPr lang="en-US" smtClean="0"/>
              <a:t>11/14/2014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2A6C89-5AF6-45CF-9DC5-8C0BFAF89F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9381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2A6C89-5AF6-45CF-9DC5-8C0BFAF89F6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08789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6655" y="428017"/>
            <a:ext cx="8229600" cy="574904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lnSpc>
                <a:spcPct val="150000"/>
              </a:lnSpc>
              <a:buNone/>
              <a:defRPr sz="4400">
                <a:latin typeface="Comic Sans MS" panose="030F0702030302020204" pitchFamily="66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99767" y="6356351"/>
            <a:ext cx="30861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1st Grade FIGURE 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17772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Stand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6655" y="428017"/>
            <a:ext cx="8229600" cy="574904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lnSpc>
                <a:spcPct val="150000"/>
              </a:lnSpc>
              <a:buNone/>
              <a:defRPr sz="4400">
                <a:latin typeface="Comic Sans MS" panose="030F0702030302020204" pitchFamily="66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99767" y="6356351"/>
            <a:ext cx="30861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1st Grade FIGURE 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9883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ocess Ski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6655" y="428017"/>
            <a:ext cx="8229600" cy="574904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lnSpc>
                <a:spcPct val="150000"/>
              </a:lnSpc>
              <a:buNone/>
              <a:defRPr sz="4400">
                <a:latin typeface="Comic Sans MS" panose="030F0702030302020204" pitchFamily="66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99767" y="6356351"/>
            <a:ext cx="30861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1st Grade FIGURE 19</a:t>
            </a:r>
            <a:endParaRPr lang="en-US" dirty="0"/>
          </a:p>
        </p:txBody>
      </p:sp>
      <p:sp>
        <p:nvSpPr>
          <p:cNvPr id="6" name="Date Placeholder 3"/>
          <p:cNvSpPr txBox="1">
            <a:spLocks/>
          </p:cNvSpPr>
          <p:nvPr userDrawn="1"/>
        </p:nvSpPr>
        <p:spPr>
          <a:xfrm>
            <a:off x="6648855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dirty="0" smtClean="0"/>
              <a:t>Process Skill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90548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1st Grade FIGURE 19</a:t>
            </a:r>
            <a:endParaRPr lang="en-US" dirty="0"/>
          </a:p>
        </p:txBody>
      </p:sp>
      <p:sp>
        <p:nvSpPr>
          <p:cNvPr id="7" name="Subtitle 2"/>
          <p:cNvSpPr txBox="1">
            <a:spLocks/>
          </p:cNvSpPr>
          <p:nvPr userDrawn="1"/>
        </p:nvSpPr>
        <p:spPr>
          <a:xfrm>
            <a:off x="476655" y="428017"/>
            <a:ext cx="8229600" cy="574904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36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05318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</p:sldLayoutIdLst>
  <p:timing>
    <p:tnLst>
      <p:par>
        <p:cTn id="1" dur="indefinite" restart="never" nodeType="tmRoot"/>
      </p:par>
    </p:tnLst>
  </p:timing>
  <p:hf sldNum="0"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establish purposes for reading selected texts based upon desired outcome to enhance comprehension.[1.F19A]</a:t>
            </a:r>
          </a:p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1st Grade FIGURE 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1950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ask literal questions of text. [1.F19B]</a:t>
            </a:r>
          </a:p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1st Grade FIGURE 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72513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monitor and adjust comprehension (e.g., using background knowledge, creating sensory images, rereading a portion aloud. [1.F19C]</a:t>
            </a:r>
          </a:p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1st Grade FIGURE 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91121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make inferences about text and use textual evidence to support understanding. [1.F19D]</a:t>
            </a:r>
          </a:p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1st Grade FIGURE 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64355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retell or act out important events in stories in logical order.[1.F19E]</a:t>
            </a:r>
          </a:p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1st Grade FIGURE 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87566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make connections to own experiences, to ideas in other texts, and to the larger community and discuss textual evidence.[1.F19F]</a:t>
            </a:r>
          </a:p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1st Grade FIGURE 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29536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45</TotalTime>
  <Words>138</Words>
  <Application>Microsoft Office PowerPoint</Application>
  <PresentationFormat>On-screen Show (4:3)</PresentationFormat>
  <Paragraphs>19</Paragraphs>
  <Slides>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Caviness, Crysten</dc:creator>
  <cp:lastModifiedBy>TIMS</cp:lastModifiedBy>
  <cp:revision>7</cp:revision>
  <dcterms:created xsi:type="dcterms:W3CDTF">2014-10-20T16:17:28Z</dcterms:created>
  <dcterms:modified xsi:type="dcterms:W3CDTF">2014-11-14T17:48:44Z</dcterms:modified>
</cp:coreProperties>
</file>